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acf638e3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acf638e3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acf638e3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acf638e3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acf638e3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acf638e3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acf638e3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acf638e3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Scrolling function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27775"/>
            <a:ext cx="4946400" cy="20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Scrolling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scrolling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Detailed explanation.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57200" y="12917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Action of sliding text.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Images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Video across a monitor or display.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Incrementally moves the user's view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across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the screen.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57200" y="4349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Scrolling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19600" y="1132475"/>
            <a:ext cx="5478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Scrolls to a specified location on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2 parameters, x and y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coordinate of the page to scroll to.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Parameters as 0 will scroll the page to the topmost and leftmost point.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Syntax:</a:t>
            </a:r>
            <a:endParaRPr b="1" i="1" sz="18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window.scrollTo(x-coordinate,   y-coordinate).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19600" y="40485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ScrollTo() method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498550"/>
            <a:ext cx="4946400" cy="18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button to scroll to 500 px horizontally.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57675" y="53545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